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1" r:id="rId6"/>
    <p:sldId id="274" r:id="rId7"/>
    <p:sldId id="272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0348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l-GR" dirty="0"/>
              <a:t>ΒΑΣΕΙΣ ΔΕΔΟΜΕΝΩΝ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l-GR" cap="all" dirty="0"/>
              <a:t>ΝΟΕΜΒΡΙΟΣ</a:t>
            </a:r>
            <a:r>
              <a:rPr lang="en-US" cap="all" dirty="0"/>
              <a:t>, 20</a:t>
            </a:r>
            <a:r>
              <a:rPr lang="el-GR" cap="all" dirty="0"/>
              <a:t>23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l-GR" dirty="0"/>
              <a:t>ΒΑΣΕΙΣ ΔΕΔΟΜΕΝΩΝ</a:t>
            </a:r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NOVEMBER 2023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l-GR" dirty="0"/>
              <a:t>ΒΑΣΕΙΣ ΔΕΔΟΜΕΝΩΝ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NOVEMBER 2023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327759"/>
            <a:ext cx="4989628" cy="1929505"/>
          </a:xfrm>
        </p:spPr>
        <p:txBody>
          <a:bodyPr/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ΙΣΤΟΣΕΛΙΔΑ </a:t>
            </a:r>
            <a:r>
              <a:rPr lang="el-G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ζωολογικου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κηπου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934" y="3257264"/>
            <a:ext cx="4989628" cy="816022"/>
          </a:xfrm>
        </p:spPr>
        <p:txBody>
          <a:bodyPr>
            <a:norm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ΠΡΟΓΡΑΜΜΑΤΙΣΜΟΣ ΔΙΑΔΙΚΤΥΟΥ 2024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F7ABC04-C784-4942-9714-E3B9CDA0AD1E}"/>
              </a:ext>
            </a:extLst>
          </p:cNvPr>
          <p:cNvSpPr txBox="1">
            <a:spLocks/>
          </p:cNvSpPr>
          <p:nvPr/>
        </p:nvSpPr>
        <p:spPr>
          <a:xfrm>
            <a:off x="838935" y="4191856"/>
            <a:ext cx="2818666" cy="11563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ΟΜΑΔΑ 30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Πανίδης Ευθύμιος</a:t>
            </a:r>
          </a:p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Τσακιρίδης Αλέξανδρος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C6AA1B2-938E-1BAB-0FD6-DF1B22B23FC7}"/>
              </a:ext>
            </a:extLst>
          </p:cNvPr>
          <p:cNvSpPr txBox="1">
            <a:spLocks/>
          </p:cNvSpPr>
          <p:nvPr/>
        </p:nvSpPr>
        <p:spPr>
          <a:xfrm>
            <a:off x="1722640" y="169637"/>
            <a:ext cx="8746719" cy="21735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l-GR" sz="36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ΓΕΝΙΚΑ</a:t>
            </a:r>
            <a:endParaRPr lang="en-US" sz="3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l-GR" sz="36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</a:pPr>
            <a:r>
              <a:rPr lang="el-GR" sz="20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Ιστοσελίδα ενός ζωολογικού κήπου απευθυνόμενη σε επισκέπτες.</a:t>
            </a:r>
            <a:endParaRPr lang="en-US" sz="20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l-GR" sz="20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9EFC9-FD00-F813-4FCF-BB16921B3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62"/>
          <a:stretch/>
        </p:blipFill>
        <p:spPr>
          <a:xfrm>
            <a:off x="2173730" y="2899561"/>
            <a:ext cx="7844539" cy="323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E13E38C-29F4-920D-A13F-030B644A1652}"/>
              </a:ext>
            </a:extLst>
          </p:cNvPr>
          <p:cNvSpPr txBox="1">
            <a:spLocks/>
          </p:cNvSpPr>
          <p:nvPr/>
        </p:nvSpPr>
        <p:spPr>
          <a:xfrm>
            <a:off x="3268841" y="504825"/>
            <a:ext cx="5654317" cy="5848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FF00"/>
                </a:solidFill>
                <a:latin typeface="Consolas" panose="020B0609020204030204" pitchFamily="49" charset="0"/>
              </a:rPr>
              <a:t>Front-End</a:t>
            </a:r>
            <a:endParaRPr lang="el-GR" sz="32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0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l-GR" sz="1800" dirty="0">
                <a:solidFill>
                  <a:srgbClr val="FFFF00"/>
                </a:solidFill>
                <a:latin typeface="Consolas" panose="020B0609020204030204" pitchFamily="49" charset="0"/>
              </a:rPr>
              <a:t>Σελίδες: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Home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Tickets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Animals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About</a:t>
            </a:r>
            <a:endParaRPr lang="el-GR" sz="18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Login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Register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Administration Dashboard</a:t>
            </a:r>
          </a:p>
          <a:p>
            <a:pPr marL="0" indent="0">
              <a:lnSpc>
                <a:spcPct val="100000"/>
              </a:lnSpc>
              <a:buNone/>
            </a:pPr>
            <a:endParaRPr lang="el-GR" sz="1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27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7439CD2-4BCE-9668-D5E4-0007652FF19E}"/>
              </a:ext>
            </a:extLst>
          </p:cNvPr>
          <p:cNvSpPr txBox="1">
            <a:spLocks/>
          </p:cNvSpPr>
          <p:nvPr/>
        </p:nvSpPr>
        <p:spPr>
          <a:xfrm>
            <a:off x="4774083" y="470992"/>
            <a:ext cx="7863534" cy="42194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Back-End</a:t>
            </a:r>
            <a:endParaRPr lang="el-GR" sz="40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40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l-GR" sz="24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Τεχνολογίες:</a:t>
            </a:r>
            <a:endParaRPr lang="en-US" sz="24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l-GR" sz="24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HTML, CSS, JavaScript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Node JS, Express JS, Handlebars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SQLite</a:t>
            </a:r>
          </a:p>
          <a:p>
            <a:pPr marL="0" indent="0">
              <a:lnSpc>
                <a:spcPct val="100000"/>
              </a:lnSpc>
              <a:buNone/>
            </a:pPr>
            <a:endParaRPr lang="el-GR" sz="24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057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C6049-D49F-856A-D3AA-2B9F95F9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54" y="1362974"/>
            <a:ext cx="8188690" cy="4971705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81F310A-17A3-F7CC-99AD-F1E5A9663F8A}"/>
              </a:ext>
            </a:extLst>
          </p:cNvPr>
          <p:cNvSpPr txBox="1">
            <a:spLocks/>
          </p:cNvSpPr>
          <p:nvPr/>
        </p:nvSpPr>
        <p:spPr>
          <a:xfrm>
            <a:off x="1722640" y="428430"/>
            <a:ext cx="8746719" cy="9345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ERD </a:t>
            </a:r>
            <a:r>
              <a:rPr lang="el-GR" sz="3600" dirty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Βάσης Δεδομένων</a:t>
            </a:r>
            <a:endParaRPr lang="en-US" sz="20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l-GR" sz="2000" dirty="0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79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www.w3.org/XML/1998/namespace"/>
    <ds:schemaRef ds:uri="230e9df3-be65-4c73-a93b-d1236ebd677e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71af3243-3dd4-4a8d-8c0d-dd76da1f02a5"/>
    <ds:schemaRef ds:uri="http://purl.org/dc/dcmitype/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422</TotalTime>
  <Words>51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Cambria Math</vt:lpstr>
      <vt:lpstr>Century Gothic Bold</vt:lpstr>
      <vt:lpstr>Consolas</vt:lpstr>
      <vt:lpstr>Courier New</vt:lpstr>
      <vt:lpstr>Daytona Pro Light</vt:lpstr>
      <vt:lpstr>Office Theme</vt:lpstr>
      <vt:lpstr>ΙΣΤΟΣΕΛΙΔΑ ζωολογικου κηπου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ΑΕΡΟΔΡΟΜΙΟ</dc:title>
  <dc:creator>Alexandros Tsakiridis</dc:creator>
  <cp:lastModifiedBy>Themis Panidis</cp:lastModifiedBy>
  <cp:revision>13</cp:revision>
  <dcterms:created xsi:type="dcterms:W3CDTF">2023-11-05T15:48:55Z</dcterms:created>
  <dcterms:modified xsi:type="dcterms:W3CDTF">2024-05-26T12:40:57Z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